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03" d="100"/>
          <a:sy n="103" d="100"/>
        </p:scale>
        <p:origin x="138" y="3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8054B9-EC79-437B-B07F-DB9673292781}" type="datetimeFigureOut">
              <a:rPr lang="en-GB" smtClean="0"/>
              <a:t>04/09/2024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CAEFCC-CD26-4629-B36F-430DB7833DE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0711611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8054B9-EC79-437B-B07F-DB9673292781}" type="datetimeFigureOut">
              <a:rPr lang="en-GB" smtClean="0"/>
              <a:t>04/09/2024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CAEFCC-CD26-4629-B36F-430DB7833DE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325082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8054B9-EC79-437B-B07F-DB9673292781}" type="datetimeFigureOut">
              <a:rPr lang="en-GB" smtClean="0"/>
              <a:t>04/09/2024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CAEFCC-CD26-4629-B36F-430DB7833DE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884232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8054B9-EC79-437B-B07F-DB9673292781}" type="datetimeFigureOut">
              <a:rPr lang="en-GB" smtClean="0"/>
              <a:t>04/09/2024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CAEFCC-CD26-4629-B36F-430DB7833DE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448898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8054B9-EC79-437B-B07F-DB9673292781}" type="datetimeFigureOut">
              <a:rPr lang="en-GB" smtClean="0"/>
              <a:t>04/09/2024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CAEFCC-CD26-4629-B36F-430DB7833DE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15111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8054B9-EC79-437B-B07F-DB9673292781}" type="datetimeFigureOut">
              <a:rPr lang="en-GB" smtClean="0"/>
              <a:t>04/09/2024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CAEFCC-CD26-4629-B36F-430DB7833DE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262888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8054B9-EC79-437B-B07F-DB9673292781}" type="datetimeFigureOut">
              <a:rPr lang="en-GB" smtClean="0"/>
              <a:t>04/09/2024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CAEFCC-CD26-4629-B36F-430DB7833DE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50789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8054B9-EC79-437B-B07F-DB9673292781}" type="datetimeFigureOut">
              <a:rPr lang="en-GB" smtClean="0"/>
              <a:t>04/09/2024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CAEFCC-CD26-4629-B36F-430DB7833DE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547262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8054B9-EC79-437B-B07F-DB9673292781}" type="datetimeFigureOut">
              <a:rPr lang="en-GB" smtClean="0"/>
              <a:t>04/09/2024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CAEFCC-CD26-4629-B36F-430DB7833DE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046187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8054B9-EC79-437B-B07F-DB9673292781}" type="datetimeFigureOut">
              <a:rPr lang="en-GB" smtClean="0"/>
              <a:t>04/09/2024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CAEFCC-CD26-4629-B36F-430DB7833DE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604456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8054B9-EC79-437B-B07F-DB9673292781}" type="datetimeFigureOut">
              <a:rPr lang="en-GB" smtClean="0"/>
              <a:t>04/09/2024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CAEFCC-CD26-4629-B36F-430DB7833DE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954647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34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68054B9-EC79-437B-B07F-DB9673292781}" type="datetimeFigureOut">
              <a:rPr lang="en-GB" smtClean="0"/>
              <a:t>04/09/2024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0CAEFCC-CD26-4629-B36F-430DB7833DE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822682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489783" y="1913891"/>
            <a:ext cx="9144000" cy="2172917"/>
          </a:xfrm>
        </p:spPr>
        <p:txBody>
          <a:bodyPr/>
          <a:lstStyle/>
          <a:p>
            <a:r>
              <a:rPr lang="en-GB" dirty="0" smtClean="0"/>
              <a:t>St Paul’s Prayer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61323" y="4208528"/>
            <a:ext cx="9144000" cy="1655762"/>
          </a:xfrm>
        </p:spPr>
        <p:txBody>
          <a:bodyPr/>
          <a:lstStyle/>
          <a:p>
            <a:r>
              <a:rPr lang="en-GB" dirty="0" smtClean="0"/>
              <a:t>Created by St Paul’s Parliament</a:t>
            </a:r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11957" y="506083"/>
            <a:ext cx="2699653" cy="20318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019270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>
        <p14:flash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7911" y="365125"/>
            <a:ext cx="1763122" cy="132532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en-GB" sz="4800" dirty="0" smtClean="0"/>
              <a:t>Dear God above, we come to pray,</a:t>
            </a:r>
          </a:p>
          <a:p>
            <a:pPr marL="0" indent="0" algn="ctr">
              <a:buNone/>
            </a:pPr>
            <a:r>
              <a:rPr lang="en-GB" sz="4800" dirty="0" smtClean="0"/>
              <a:t>With grateful hearts, on this school day.</a:t>
            </a:r>
          </a:p>
          <a:p>
            <a:pPr marL="0" indent="0" algn="ctr">
              <a:buNone/>
            </a:pPr>
            <a:r>
              <a:rPr lang="en-GB" sz="4800" dirty="0" smtClean="0"/>
              <a:t>Teach us wisdom, pure and bright,</a:t>
            </a:r>
          </a:p>
          <a:p>
            <a:pPr marL="0" indent="0" algn="ctr">
              <a:buNone/>
            </a:pPr>
            <a:r>
              <a:rPr lang="en-GB" sz="4800" dirty="0" smtClean="0"/>
              <a:t>Guide our steps from day to night.</a:t>
            </a:r>
            <a:endParaRPr lang="en-GB" sz="48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50149" y="4851917"/>
            <a:ext cx="1660073" cy="16600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82752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en-GB" sz="4800" dirty="0" smtClean="0"/>
              <a:t>Love to learn and learn to love,</a:t>
            </a:r>
          </a:p>
          <a:p>
            <a:pPr marL="0" indent="0" algn="ctr">
              <a:buNone/>
            </a:pPr>
            <a:r>
              <a:rPr lang="en-GB" sz="4800" dirty="0" smtClean="0"/>
              <a:t>Blessings flow from you above.</a:t>
            </a:r>
          </a:p>
          <a:p>
            <a:pPr marL="0" indent="0" algn="ctr">
              <a:buNone/>
            </a:pPr>
            <a:r>
              <a:rPr lang="en-GB" sz="4800" dirty="0" smtClean="0"/>
              <a:t>Fill our hearts with honesty,</a:t>
            </a:r>
          </a:p>
          <a:p>
            <a:pPr marL="0" indent="0" algn="ctr">
              <a:buNone/>
            </a:pPr>
            <a:r>
              <a:rPr lang="en-GB" sz="4800" dirty="0" smtClean="0"/>
              <a:t>Help us live in harmony.</a:t>
            </a:r>
            <a:endParaRPr lang="en-GB" sz="48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1877" y="367349"/>
            <a:ext cx="1939989" cy="145827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21867" y="4792566"/>
            <a:ext cx="1658256" cy="16582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863163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en-GB" sz="4400" dirty="0" smtClean="0"/>
              <a:t>Grant us love in all we do,</a:t>
            </a:r>
          </a:p>
          <a:p>
            <a:pPr marL="0" indent="0" algn="ctr">
              <a:buNone/>
            </a:pPr>
            <a:r>
              <a:rPr lang="en-GB" sz="4400" dirty="0" smtClean="0"/>
              <a:t>With understanding, pure and true.</a:t>
            </a:r>
          </a:p>
          <a:p>
            <a:pPr marL="0" indent="0" algn="ctr">
              <a:buNone/>
            </a:pPr>
            <a:r>
              <a:rPr lang="en-GB" sz="4400" dirty="0" smtClean="0"/>
              <a:t>Respect for others, and our school,</a:t>
            </a:r>
          </a:p>
          <a:p>
            <a:pPr marL="0" indent="0" algn="ctr">
              <a:buNone/>
            </a:pPr>
            <a:r>
              <a:rPr lang="en-GB" sz="4400" dirty="0" smtClean="0"/>
              <a:t>We know our values make us cool.</a:t>
            </a:r>
            <a:endParaRPr lang="en-GB" sz="44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0941" y="165250"/>
            <a:ext cx="1953761" cy="146862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268080" y="4839219"/>
            <a:ext cx="1658256" cy="16582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24102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en-GB" sz="4000" dirty="0" smtClean="0"/>
              <a:t>In our school, may kindness reign,</a:t>
            </a:r>
          </a:p>
          <a:p>
            <a:pPr marL="0" indent="0" algn="ctr">
              <a:buNone/>
            </a:pPr>
            <a:r>
              <a:rPr lang="en-GB" sz="4000" dirty="0" smtClean="0"/>
              <a:t>Through joy and sorrow, loss and gain.</a:t>
            </a:r>
          </a:p>
          <a:p>
            <a:pPr marL="0" indent="0" algn="ctr">
              <a:buNone/>
            </a:pPr>
            <a:r>
              <a:rPr lang="en-GB" sz="4000" dirty="0" smtClean="0"/>
              <a:t>Dear God, our guide, our shining light,</a:t>
            </a:r>
          </a:p>
          <a:p>
            <a:pPr marL="0" indent="0" algn="ctr">
              <a:buNone/>
            </a:pPr>
            <a:r>
              <a:rPr lang="en-GB" sz="4000" dirty="0" smtClean="0"/>
              <a:t>Lead us ever in Your sight.</a:t>
            </a:r>
          </a:p>
          <a:p>
            <a:pPr marL="0" indent="0" algn="ctr">
              <a:buNone/>
            </a:pPr>
            <a:endParaRPr lang="en-GB" sz="4000" dirty="0"/>
          </a:p>
          <a:p>
            <a:pPr marL="0" indent="0" algn="ctr">
              <a:buNone/>
            </a:pPr>
            <a:r>
              <a:rPr lang="en-GB" sz="4000" dirty="0" smtClean="0"/>
              <a:t>Amen</a:t>
            </a:r>
            <a:endParaRPr lang="en-GB" sz="40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8934" y="286548"/>
            <a:ext cx="2019074" cy="151772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93435" y="4876541"/>
            <a:ext cx="1658256" cy="16582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610541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134</Words>
  <Application>Microsoft Office PowerPoint</Application>
  <PresentationFormat>Widescreen</PresentationFormat>
  <Paragraphs>20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9" baseType="lpstr">
      <vt:lpstr>Arial</vt:lpstr>
      <vt:lpstr>Calibri</vt:lpstr>
      <vt:lpstr>Calibri Light</vt:lpstr>
      <vt:lpstr>Office Theme</vt:lpstr>
      <vt:lpstr>St Paul’s Prayer</vt:lpstr>
      <vt:lpstr>PowerPoint Presentation</vt:lpstr>
      <vt:lpstr>PowerPoint Presentation</vt:lpstr>
      <vt:lpstr>PowerPoint Presentation</vt:lpstr>
      <vt:lpstr>PowerPoint Presentation</vt:lpstr>
    </vt:vector>
  </TitlesOfParts>
  <Company>HfL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 Paul’s Prayer</dc:title>
  <dc:creator>Sarah Smith</dc:creator>
  <cp:lastModifiedBy>Sarah Smith</cp:lastModifiedBy>
  <cp:revision>1</cp:revision>
  <dcterms:created xsi:type="dcterms:W3CDTF">2024-09-04T07:30:41Z</dcterms:created>
  <dcterms:modified xsi:type="dcterms:W3CDTF">2024-09-04T07:30:47Z</dcterms:modified>
</cp:coreProperties>
</file>